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9D043-6C1F-45FD-BE8F-597A3B7314D5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09A3E-8E2B-4622-B5C0-B084C5846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03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Начертить</a:t>
            </a:r>
            <a:r>
              <a:rPr lang="ru-RU" baseline="0" dirty="0" smtClean="0"/>
              <a:t> оси. Оси горизонтальные и вертикальные. А так же замаркировать оси вертикальные буквенными, а горизонтальные цифрами.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09A3E-8E2B-4622-B5C0-B084C584667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437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328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8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34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04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4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25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02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19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67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7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C5371-BC4B-4CDC-8902-9DDECA142932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DCBA0-C9FD-468D-B278-49C8F46EE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12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100811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2 Компоновка многоэтажного здания жесткой системы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704856" cy="40100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</a:p>
          <a:p>
            <a:pPr marL="514350" indent="-514350"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схемы плана и поперечного разреза, </a:t>
            </a:r>
          </a:p>
          <a:p>
            <a:pPr marL="514350" indent="-514350" algn="l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схемы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узлов монолитного перекрытия:  плита –второстепенная балка – главная балка 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32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отдельных элементов, связанных в единую систему. Элементы здания: стены, плиты перекрытия, балки, колонны, фундаменты (рисунок 1.1). В каркасном здании пространственная устойчивость и жёсткость обеспечивается поперёк здания жёстким каркасом, состоящем из ригеля и колонн.  Устойчивость и жёсткость вдоль здания обеспечивается наружными стенами, вертикальными диафрагмами или плоскими стержневыми конструкциями, расположенными в плоскости колонн.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31218"/>
            <a:ext cx="7632848" cy="363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703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схемы плана и поперечного разреза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556792"/>
            <a:ext cx="734481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компоновке схемы здания студент по исходным данным задания выполняет план сетки колонн и поперечный разрез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 Для этого должен: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начертить и замаркировать оси;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нанести размеры  (общий, шагов и пролетов и размер толщины стены)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начертить тонкой линией и привязать несущие конструкции;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начертить тонкой линией ограждающие конструкции;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колонны (пересечение осей ставим колоны и фундаменты, маркируем их Ф1,К1)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размеры второстепенных и главных балок, маркируем буквенными  вертикальные и горизонтальные А-Б ,  шаг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второстепенных балок принимаем равным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2-2,2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23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26173" t="18458" r="23804" b="28375"/>
          <a:stretch/>
        </p:blipFill>
        <p:spPr bwMode="auto">
          <a:xfrm rot="5400000">
            <a:off x="-319722" y="1406216"/>
            <a:ext cx="6109295" cy="38181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6" t="32181" r="22437" b="14627"/>
          <a:stretch/>
        </p:blipFill>
        <p:spPr bwMode="auto">
          <a:xfrm rot="5400000">
            <a:off x="4024740" y="1382523"/>
            <a:ext cx="5509895" cy="4081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458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828285" cy="46254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5061594"/>
            <a:ext cx="82089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Рисунок2– Схема расположения плиты, главных (ГБМ) и второстепенных (ВБМ) балок монолитного перекрытия, стен, колонн и фундаментов под колонны в плане здания на отметке +0.000 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на главные и второстепенные балки снизу-вверх).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15267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695325"/>
            <a:ext cx="6686550" cy="5467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044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258</Words>
  <Application>Microsoft Office PowerPoint</Application>
  <PresentationFormat>Экран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Практическая работа 2 Компоновка многоэтажного здания жесткой системы</vt:lpstr>
      <vt:lpstr>Презентация PowerPoint</vt:lpstr>
      <vt:lpstr>Разработка схемы плана и поперечного разреза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2 Компоновка многоэтажного здания жесткой системы</dc:title>
  <dc:creator>HP</dc:creator>
  <cp:lastModifiedBy>HP</cp:lastModifiedBy>
  <cp:revision>6</cp:revision>
  <dcterms:created xsi:type="dcterms:W3CDTF">2021-02-08T16:57:26Z</dcterms:created>
  <dcterms:modified xsi:type="dcterms:W3CDTF">2021-02-08T18:19:41Z</dcterms:modified>
</cp:coreProperties>
</file>